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7" r:id="rId3"/>
    <p:sldId id="258" r:id="rId4"/>
    <p:sldId id="276" r:id="rId5"/>
    <p:sldId id="287" r:id="rId6"/>
    <p:sldId id="284" r:id="rId7"/>
    <p:sldId id="285" r:id="rId8"/>
    <p:sldId id="286" r:id="rId9"/>
    <p:sldId id="288" r:id="rId10"/>
    <p:sldId id="283" r:id="rId11"/>
    <p:sldId id="290" r:id="rId12"/>
    <p:sldId id="280" r:id="rId13"/>
    <p:sldId id="279" r:id="rId14"/>
    <p:sldId id="291" r:id="rId15"/>
    <p:sldId id="278" r:id="rId16"/>
    <p:sldId id="27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797A"/>
    <a:srgbClr val="2E2E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4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552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8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660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156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08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5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2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294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989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1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740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91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97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95019" y="2064157"/>
            <a:ext cx="5729335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 smtClean="0">
                <a:solidFill>
                  <a:srgbClr val="E8C193"/>
                </a:solidFill>
              </a:rPr>
              <a:t>PORTFOLIO</a:t>
            </a:r>
            <a:endParaRPr lang="ko-KR" altLang="en-US" sz="6600" kern="0" dirty="0">
              <a:solidFill>
                <a:srgbClr val="E8C193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96619" y="4192245"/>
            <a:ext cx="203029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</a:rPr>
              <a:t>권성준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-US" altLang="ko-KR" sz="1000" b="1" dirty="0" smtClean="0">
                <a:solidFill>
                  <a:schemeClr val="bg1">
                    <a:lumMod val="85000"/>
                  </a:schemeClr>
                </a:solidFill>
              </a:rPr>
              <a:t>ungjun7421@gmail.com</a:t>
            </a:r>
            <a:endParaRPr lang="en-US" altLang="ko-KR" sz="11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rot="5400000">
            <a:off x="956619" y="4262861"/>
            <a:ext cx="1080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496619" y="1982313"/>
            <a:ext cx="259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42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57" y="1302589"/>
            <a:ext cx="3721126" cy="23722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868" y="4088921"/>
            <a:ext cx="3730413" cy="23722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57" y="4088921"/>
            <a:ext cx="3721126" cy="2372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868" y="1302588"/>
            <a:ext cx="3730413" cy="237226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53346" y="844557"/>
            <a:ext cx="2927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E8C193"/>
                </a:solidFill>
              </a:rPr>
              <a:t>3. </a:t>
            </a:r>
            <a:r>
              <a:rPr lang="en-US" altLang="ko-KR" b="1" dirty="0" err="1" smtClean="0">
                <a:solidFill>
                  <a:srgbClr val="E8C193"/>
                </a:solidFill>
              </a:rPr>
              <a:t>Vlending</a:t>
            </a:r>
            <a:r>
              <a:rPr lang="en-US" altLang="ko-KR" b="1" dirty="0" smtClean="0">
                <a:solidFill>
                  <a:srgbClr val="E8C193"/>
                </a:solidFill>
              </a:rPr>
              <a:t> </a:t>
            </a:r>
            <a:r>
              <a:rPr lang="en-US" altLang="ko-KR" sz="1200" b="1" dirty="0">
                <a:solidFill>
                  <a:srgbClr val="E8C193"/>
                </a:solidFill>
              </a:rPr>
              <a:t>[ 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정산 관리 </a:t>
            </a:r>
            <a:r>
              <a:rPr lang="ko-KR" altLang="en-US" sz="1200" b="1" dirty="0">
                <a:solidFill>
                  <a:srgbClr val="E8C193"/>
                </a:solidFill>
              </a:rPr>
              <a:t>사이트</a:t>
            </a:r>
            <a:r>
              <a:rPr lang="en-US" altLang="ko-KR" sz="1200" b="1" dirty="0">
                <a:solidFill>
                  <a:srgbClr val="E8C193"/>
                </a:solidFill>
              </a:rPr>
              <a:t>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848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41215" y="1949730"/>
            <a:ext cx="974917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프로젝트 설명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□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탁구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선수들의 경기기록을 입력 받아 데이터베이스에 저장한 후 분석 </a:t>
            </a:r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</a:rPr>
              <a:t>요인별로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 해당 선수의 장단점 및 기록들을 표로 나타내는 사이트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담당 업무</a:t>
            </a:r>
            <a:r>
              <a:rPr lang="en-US" altLang="ko-KR" sz="1600" b="1" dirty="0" smtClean="0">
                <a:solidFill>
                  <a:srgbClr val="E8C193"/>
                </a:solidFill>
              </a:rPr>
              <a:t>	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□ </a:t>
            </a:r>
            <a:r>
              <a:rPr lang="ko-KR" altLang="en-US" sz="1200" b="1" dirty="0" err="1" smtClean="0">
                <a:solidFill>
                  <a:schemeClr val="bg1">
                    <a:lumMod val="85000"/>
                  </a:schemeClr>
                </a:solidFill>
              </a:rPr>
              <a:t>프론트엔드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 및 </a:t>
            </a:r>
            <a:r>
              <a:rPr lang="ko-KR" altLang="en-US" sz="1200" b="1" dirty="0" err="1" smtClean="0">
                <a:solidFill>
                  <a:schemeClr val="bg1">
                    <a:lumMod val="85000"/>
                  </a:schemeClr>
                </a:solidFill>
              </a:rPr>
              <a:t>백엔드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 개발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     - front :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로그인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회원 정보 관리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탁구 기록 관리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선수 정보 관리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통계 분석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페이지 등 개발 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     - back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데이터베이스 설계 및 구축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, Spring MVC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개발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서버배포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rgbClr val="E8C193"/>
                </a:solidFill>
              </a:rPr>
              <a:t>▣</a:t>
            </a:r>
            <a:r>
              <a:rPr lang="en-US" altLang="ko-KR" sz="1600" b="1" dirty="0" smtClean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사용 기술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□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java, spring boot,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aws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ec2,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aws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rds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git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html,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css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jquery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mysql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hibernate,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querydsl</a:t>
            </a:r>
            <a:endParaRPr lang="en-US" altLang="ko-KR" sz="11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1048" y="1441898"/>
            <a:ext cx="332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E8C193"/>
                </a:solidFill>
              </a:rPr>
              <a:t>4. </a:t>
            </a:r>
            <a:r>
              <a:rPr lang="ko-KR" altLang="en-US" b="1" dirty="0">
                <a:solidFill>
                  <a:srgbClr val="E8C193"/>
                </a:solidFill>
              </a:rPr>
              <a:t>탁구 경기 기록 </a:t>
            </a:r>
            <a:r>
              <a:rPr lang="ko-KR" altLang="en-US" b="1" dirty="0" smtClean="0">
                <a:solidFill>
                  <a:srgbClr val="E8C193"/>
                </a:solidFill>
              </a:rPr>
              <a:t>관리 사이트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05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4" y="1689550"/>
            <a:ext cx="3575775" cy="20319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4" y="3898052"/>
            <a:ext cx="3575775" cy="20369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341" y="1668108"/>
            <a:ext cx="3687618" cy="20169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202" y="3916484"/>
            <a:ext cx="3700757" cy="20165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75" y="1668108"/>
            <a:ext cx="3701732" cy="20384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75" y="3888468"/>
            <a:ext cx="3701486" cy="203803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53772" y="931350"/>
            <a:ext cx="332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E8C193"/>
                </a:solidFill>
              </a:rPr>
              <a:t>4. </a:t>
            </a:r>
            <a:r>
              <a:rPr lang="ko-KR" altLang="en-US" b="1" dirty="0">
                <a:solidFill>
                  <a:srgbClr val="E8C193"/>
                </a:solidFill>
              </a:rPr>
              <a:t>탁구 경기 기록 </a:t>
            </a:r>
            <a:r>
              <a:rPr lang="ko-KR" altLang="en-US" b="1" dirty="0" smtClean="0">
                <a:solidFill>
                  <a:srgbClr val="E8C193"/>
                </a:solidFill>
              </a:rPr>
              <a:t>관리 사이트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625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54" y="1928584"/>
            <a:ext cx="3757214" cy="1780773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55" y="3861447"/>
            <a:ext cx="3757214" cy="17807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745" y="1928582"/>
            <a:ext cx="3757214" cy="17807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116" y="3861447"/>
            <a:ext cx="3757214" cy="17807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116" y="1928583"/>
            <a:ext cx="3736691" cy="17807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53772" y="931350"/>
            <a:ext cx="332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E8C193"/>
                </a:solidFill>
              </a:rPr>
              <a:t>4. </a:t>
            </a:r>
            <a:r>
              <a:rPr lang="ko-KR" altLang="en-US" b="1" dirty="0">
                <a:solidFill>
                  <a:srgbClr val="E8C193"/>
                </a:solidFill>
              </a:rPr>
              <a:t>탁구 경기 기록 </a:t>
            </a:r>
            <a:r>
              <a:rPr lang="ko-KR" altLang="en-US" b="1" dirty="0" smtClean="0">
                <a:solidFill>
                  <a:srgbClr val="E8C193"/>
                </a:solidFill>
              </a:rPr>
              <a:t>관리 사이트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62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41215" y="1949730"/>
            <a:ext cx="974917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프로젝트 설명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□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회사 해외 홍보용 </a:t>
            </a:r>
            <a:r>
              <a:rPr lang="ko-KR" altLang="en-US" sz="1100" b="1" dirty="0" err="1" smtClean="0">
                <a:solidFill>
                  <a:schemeClr val="bg1">
                    <a:lumMod val="85000"/>
                  </a:schemeClr>
                </a:solidFill>
              </a:rPr>
              <a:t>웹페이지와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 공식 홈페이지 개발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담당 업무</a:t>
            </a:r>
            <a:r>
              <a:rPr lang="en-US" altLang="ko-KR" sz="1600" b="1" dirty="0" smtClean="0">
                <a:solidFill>
                  <a:srgbClr val="E8C193"/>
                </a:solidFill>
              </a:rPr>
              <a:t>	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□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</a:rPr>
              <a:t>프론트엔드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 및 </a:t>
            </a:r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</a:rPr>
              <a:t>백엔드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 개발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      - front : fullpage.js </a:t>
            </a:r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</a:rPr>
              <a:t>플러그인을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 적용하여 배달의 민족 사이트 처럼 단일 페이지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</a:rPr>
              <a:t>반응형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 웹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로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개발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      - back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1200" b="1" dirty="0" err="1" smtClean="0">
                <a:solidFill>
                  <a:schemeClr val="bg1">
                    <a:lumMod val="85000"/>
                  </a:schemeClr>
                </a:solidFill>
              </a:rPr>
              <a:t>Nodejs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로 개발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ec2, pm2, </a:t>
            </a:r>
            <a:r>
              <a:rPr lang="en-US" altLang="ko-KR" sz="1200" b="1" dirty="0" err="1" smtClean="0">
                <a:solidFill>
                  <a:schemeClr val="bg1">
                    <a:lumMod val="85000"/>
                  </a:schemeClr>
                </a:solidFill>
              </a:rPr>
              <a:t>nginx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, route53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으로 서버 배포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사용 기술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□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aws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ec2, route 53,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git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nodejs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pm2,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nginx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html,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css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javascript</a:t>
            </a:r>
            <a:endParaRPr lang="en-US" altLang="ko-KR" sz="11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1048" y="1441898"/>
            <a:ext cx="3235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E8C193"/>
                </a:solidFill>
              </a:rPr>
              <a:t>5. </a:t>
            </a:r>
            <a:r>
              <a:rPr lang="en-US" altLang="ko-KR" b="1" dirty="0" err="1" smtClean="0">
                <a:solidFill>
                  <a:srgbClr val="E8C193"/>
                </a:solidFill>
              </a:rPr>
              <a:t>Vlending</a:t>
            </a:r>
            <a:r>
              <a:rPr lang="en-US" altLang="ko-KR" b="1" dirty="0" smtClean="0">
                <a:solidFill>
                  <a:srgbClr val="E8C193"/>
                </a:solidFill>
              </a:rPr>
              <a:t>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[ 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서비스 홍보용 사이트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]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4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11" y="3843600"/>
            <a:ext cx="4557695" cy="21805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" r="1114" b="-1"/>
          <a:stretch/>
        </p:blipFill>
        <p:spPr>
          <a:xfrm>
            <a:off x="1357981" y="1441898"/>
            <a:ext cx="4785107" cy="2262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81" y="3843599"/>
            <a:ext cx="4785108" cy="21805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12" y="1441898"/>
            <a:ext cx="4557695" cy="226204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25497" y="889061"/>
            <a:ext cx="3235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E8C193"/>
                </a:solidFill>
              </a:rPr>
              <a:t>5. </a:t>
            </a:r>
            <a:r>
              <a:rPr lang="en-US" altLang="ko-KR" b="1" dirty="0" err="1" smtClean="0">
                <a:solidFill>
                  <a:srgbClr val="E8C193"/>
                </a:solidFill>
              </a:rPr>
              <a:t>Vlending</a:t>
            </a:r>
            <a:r>
              <a:rPr lang="en-US" altLang="ko-KR" b="1" dirty="0" smtClean="0">
                <a:solidFill>
                  <a:srgbClr val="E8C193"/>
                </a:solidFill>
              </a:rPr>
              <a:t>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[ 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서비스 홍보용 사이트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71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4"/>
          <a:stretch/>
        </p:blipFill>
        <p:spPr>
          <a:xfrm>
            <a:off x="7849517" y="3873166"/>
            <a:ext cx="3711908" cy="18979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79" y="1643983"/>
            <a:ext cx="3509658" cy="18707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797" y="3873166"/>
            <a:ext cx="3505721" cy="18979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79" y="3873167"/>
            <a:ext cx="3505722" cy="18707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798" y="1643983"/>
            <a:ext cx="3505722" cy="18707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894" y="1643983"/>
            <a:ext cx="3715846" cy="18707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25497" y="889061"/>
            <a:ext cx="3235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E8C193"/>
                </a:solidFill>
              </a:rPr>
              <a:t>5. </a:t>
            </a:r>
            <a:r>
              <a:rPr lang="en-US" altLang="ko-KR" b="1" dirty="0" err="1" smtClean="0">
                <a:solidFill>
                  <a:srgbClr val="E8C193"/>
                </a:solidFill>
              </a:rPr>
              <a:t>Vlending</a:t>
            </a:r>
            <a:r>
              <a:rPr lang="en-US" altLang="ko-KR" b="1" dirty="0" smtClean="0">
                <a:solidFill>
                  <a:srgbClr val="E8C193"/>
                </a:solidFill>
              </a:rPr>
              <a:t>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[ 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서비스 홍보용 사이트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86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1. </a:t>
            </a:r>
            <a:r>
              <a:rPr lang="ko-KR" altLang="en-US" sz="3200" b="1" i="1" kern="0" dirty="0" smtClean="0">
                <a:solidFill>
                  <a:srgbClr val="E8C193"/>
                </a:solidFill>
              </a:rPr>
              <a:t>자기 소개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359714" y="4178950"/>
            <a:ext cx="23282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</a:rPr>
              <a:t>권 성 준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200" b="1" dirty="0" err="1" smtClean="0">
                <a:solidFill>
                  <a:schemeClr val="bg1">
                    <a:lumMod val="85000"/>
                  </a:schemeClr>
                </a:solidFill>
              </a:rPr>
              <a:t>Seongjun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Kwon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-  1993.08.08 (28)</a:t>
            </a:r>
          </a:p>
          <a:p>
            <a:pPr>
              <a:lnSpc>
                <a:spcPct val="200000"/>
              </a:lnSpc>
            </a:pP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- 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경상남도 창원시 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- 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창원대학교 컴퓨터 공학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과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40" y="2109138"/>
            <a:ext cx="1552359" cy="206981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85168" y="1917209"/>
            <a:ext cx="2328212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b="1" dirty="0" err="1" smtClean="0">
                <a:solidFill>
                  <a:schemeClr val="bg1">
                    <a:lumMod val="85000"/>
                  </a:schemeClr>
                </a:solidFill>
              </a:rPr>
              <a:t>frontEnd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US" altLang="ko-KR" sz="1050" b="1" dirty="0" smtClean="0">
                <a:solidFill>
                  <a:schemeClr val="bg1">
                    <a:lumMod val="85000"/>
                  </a:schemeClr>
                </a:solidFill>
              </a:rPr>
              <a:t>▣ HTML, CSS, </a:t>
            </a:r>
            <a:r>
              <a:rPr lang="en-US" altLang="ko-KR" sz="1050" b="1" dirty="0" err="1" smtClean="0">
                <a:solidFill>
                  <a:schemeClr val="bg1">
                    <a:lumMod val="85000"/>
                  </a:schemeClr>
                </a:solidFill>
              </a:rPr>
              <a:t>Jquery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backend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▣ Java, Spring boot 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      Python, Django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</a:rPr>
              <a:t>Javascript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/ Typescript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      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</a:rPr>
              <a:t>Nodejs</a:t>
            </a:r>
            <a:endParaRPr lang="en-US" altLang="ko-KR" sz="11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   ▣ 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</a:rPr>
              <a:t>Mysql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, hibernate,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</a:rPr>
              <a:t>Mybatis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</a:rPr>
              <a:t>Querydsl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Aws EC2, RDS, Route53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Google analytics,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Firebase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59714" y="1376733"/>
            <a:ext cx="1551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E8C193"/>
                </a:solidFill>
              </a:rPr>
              <a:t>▣ </a:t>
            </a:r>
            <a:r>
              <a:rPr lang="en-US" altLang="ko-KR" sz="2400" b="1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Profile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4154" y="1376732"/>
            <a:ext cx="1375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E8C193"/>
                </a:solidFill>
              </a:rPr>
              <a:t>▣ </a:t>
            </a:r>
            <a:r>
              <a:rPr lang="en-US" altLang="ko-KR" sz="2400" b="1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Stack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11879" y="1376731"/>
            <a:ext cx="154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E8C193"/>
                </a:solidFill>
              </a:rPr>
              <a:t>▣ </a:t>
            </a:r>
            <a:r>
              <a:rPr lang="en-US" altLang="ko-KR" sz="2400" b="1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Career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04822" y="1917208"/>
            <a:ext cx="294594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인턴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▣ 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</a:rPr>
              <a:t>Wixnet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2016.01 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~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2016.03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인턴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▣ 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</a:rPr>
              <a:t>Vlending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   2017.05 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~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2018.01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프리랜서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  ▣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창원대학교 체육학과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                      2019.01 ~ 2019.10</a:t>
            </a:r>
          </a:p>
        </p:txBody>
      </p:sp>
    </p:spTree>
    <p:extLst>
      <p:ext uri="{BB962C8B-B14F-4D97-AF65-F5344CB8AC3E}">
        <p14:creationId xmlns:p14="http://schemas.microsoft.com/office/powerpoint/2010/main" val="120076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41214" y="1949730"/>
            <a:ext cx="9252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프로젝트 설명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□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NHN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한국사이버결제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(=KCP)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의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VAN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서비스 사이트 디자인 및 기능 개편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담당 업무</a:t>
            </a:r>
            <a:r>
              <a:rPr lang="en-US" altLang="ko-KR" sz="1600" b="1" dirty="0" smtClean="0">
                <a:solidFill>
                  <a:srgbClr val="E8C193"/>
                </a:solidFill>
              </a:rPr>
              <a:t>	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□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웹 </a:t>
            </a:r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</a:rPr>
              <a:t>퍼블리싱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 및 스크립트 수정 및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개발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사용 기술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□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HTML, CSS, JavaScript, SVN</a:t>
            </a:r>
            <a:endParaRPr lang="en-US" altLang="ko-KR" sz="11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1048" y="1441898"/>
            <a:ext cx="3401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E8C193"/>
                </a:solidFill>
              </a:rPr>
              <a:t>1</a:t>
            </a:r>
            <a:r>
              <a:rPr lang="en-US" altLang="ko-KR" b="1" dirty="0" smtClean="0">
                <a:solidFill>
                  <a:srgbClr val="E8C193"/>
                </a:solidFill>
              </a:rPr>
              <a:t>. </a:t>
            </a:r>
            <a:r>
              <a:rPr lang="en-US" altLang="ko-KR" b="1" dirty="0" err="1" smtClean="0">
                <a:solidFill>
                  <a:srgbClr val="E8C193"/>
                </a:solidFill>
              </a:rPr>
              <a:t>WixNet</a:t>
            </a:r>
            <a:r>
              <a:rPr lang="en-US" altLang="ko-KR" b="1" dirty="0" smtClean="0">
                <a:solidFill>
                  <a:srgbClr val="E8C193"/>
                </a:solidFill>
              </a:rPr>
              <a:t>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[ VAN 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사이트 </a:t>
            </a:r>
            <a:r>
              <a:rPr lang="ko-KR" altLang="en-US" sz="1200" b="1" dirty="0" err="1" smtClean="0">
                <a:solidFill>
                  <a:srgbClr val="E8C193"/>
                </a:solidFill>
              </a:rPr>
              <a:t>퍼블리싱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 작업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]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76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49" y="3941180"/>
            <a:ext cx="3133025" cy="20886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905" y="3941180"/>
            <a:ext cx="3133025" cy="20886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93" y="3941180"/>
            <a:ext cx="3133025" cy="20886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92" y="1507285"/>
            <a:ext cx="3133026" cy="20886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904" y="1507286"/>
            <a:ext cx="3133025" cy="20886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48" y="1507285"/>
            <a:ext cx="3133026" cy="208868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16454" y="934066"/>
            <a:ext cx="3401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E8C193"/>
                </a:solidFill>
              </a:rPr>
              <a:t>1</a:t>
            </a:r>
            <a:r>
              <a:rPr lang="en-US" altLang="ko-KR" b="1" dirty="0" smtClean="0">
                <a:solidFill>
                  <a:srgbClr val="E8C193"/>
                </a:solidFill>
              </a:rPr>
              <a:t>. </a:t>
            </a:r>
            <a:r>
              <a:rPr lang="en-US" altLang="ko-KR" b="1" dirty="0" err="1" smtClean="0">
                <a:solidFill>
                  <a:srgbClr val="E8C193"/>
                </a:solidFill>
              </a:rPr>
              <a:t>WixNet</a:t>
            </a:r>
            <a:r>
              <a:rPr lang="en-US" altLang="ko-KR" b="1" dirty="0" smtClean="0">
                <a:solidFill>
                  <a:srgbClr val="E8C193"/>
                </a:solidFill>
              </a:rPr>
              <a:t>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[ VAN 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사이트 </a:t>
            </a:r>
            <a:r>
              <a:rPr lang="ko-KR" altLang="en-US" sz="1200" b="1" dirty="0" err="1" smtClean="0">
                <a:solidFill>
                  <a:srgbClr val="E8C193"/>
                </a:solidFill>
              </a:rPr>
              <a:t>퍼블리싱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 작업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9810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41214" y="1949730"/>
            <a:ext cx="92520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프로젝트 설명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□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뮤직비디오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및 국내 가수들의 방송 프로그램 영상 등을 배포하기 위해 </a:t>
            </a:r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</a:rPr>
              <a:t>컨텐츠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 정보와 가수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곡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앨범 정보 등을 관리하는 사이트 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200" b="1" dirty="0" smtClean="0">
              <a:solidFill>
                <a:srgbClr val="E8C19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rgbClr val="E8C193"/>
                </a:solidFill>
              </a:rPr>
              <a:t>▣</a:t>
            </a:r>
            <a:r>
              <a:rPr lang="en-US" altLang="ko-KR" sz="1600" b="1" dirty="0" smtClean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담당 업무</a:t>
            </a:r>
            <a:r>
              <a:rPr lang="en-US" altLang="ko-KR" sz="1600" b="1" dirty="0" smtClean="0">
                <a:solidFill>
                  <a:srgbClr val="E8C193"/>
                </a:solidFill>
              </a:rPr>
              <a:t>	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□ </a:t>
            </a:r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</a:rPr>
              <a:t>프론트엔드구현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 및 </a:t>
            </a:r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</a:rPr>
              <a:t>백엔드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 보조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- front :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곡 </a:t>
            </a:r>
            <a:r>
              <a:rPr lang="ko-KR" altLang="en-US" sz="1100" b="1" dirty="0">
                <a:solidFill>
                  <a:schemeClr val="bg1">
                    <a:lumMod val="85000"/>
                  </a:schemeClr>
                </a:solidFill>
              </a:rPr>
              <a:t>정보 관리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100" b="1" dirty="0">
                <a:solidFill>
                  <a:schemeClr val="bg1">
                    <a:lumMod val="85000"/>
                  </a:schemeClr>
                </a:solidFill>
              </a:rPr>
              <a:t>앨범 정보 관리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100" b="1" dirty="0">
                <a:solidFill>
                  <a:schemeClr val="bg1">
                    <a:lumMod val="85000"/>
                  </a:schemeClr>
                </a:solidFill>
              </a:rPr>
              <a:t>가수 정보 관리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100" b="1" dirty="0">
                <a:solidFill>
                  <a:schemeClr val="bg1">
                    <a:lumMod val="85000"/>
                  </a:schemeClr>
                </a:solidFill>
              </a:rPr>
              <a:t>영상 입수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관리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회원 정보  관리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프로그램 정보 관리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추천 정보 관리  </a:t>
            </a:r>
            <a:r>
              <a:rPr lang="ko-KR" altLang="en-US" sz="1100" b="1" dirty="0">
                <a:solidFill>
                  <a:schemeClr val="bg1">
                    <a:lumMod val="85000"/>
                  </a:schemeClr>
                </a:solidFill>
              </a:rPr>
              <a:t>등을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개발</a:t>
            </a:r>
            <a:endParaRPr lang="en-US" altLang="ko-KR" sz="11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             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image 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crop, table sort, table drag, 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</a:rPr>
              <a:t>datepicker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100" b="1" dirty="0">
                <a:solidFill>
                  <a:schemeClr val="bg1">
                    <a:lumMod val="85000"/>
                  </a:schemeClr>
                </a:solidFill>
              </a:rPr>
              <a:t>등의 </a:t>
            </a:r>
            <a:r>
              <a:rPr lang="ko-KR" altLang="en-US" sz="1100" b="1" dirty="0" err="1">
                <a:solidFill>
                  <a:schemeClr val="bg1">
                    <a:lumMod val="85000"/>
                  </a:schemeClr>
                </a:solidFill>
              </a:rPr>
              <a:t>플러그인을</a:t>
            </a:r>
            <a:r>
              <a:rPr lang="ko-KR" altLang="en-US" sz="1100" b="1" dirty="0">
                <a:solidFill>
                  <a:schemeClr val="bg1">
                    <a:lumMod val="85000"/>
                  </a:schemeClr>
                </a:solidFill>
              </a:rPr>
              <a:t> 사용하여 필요 기능을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구현</a:t>
            </a:r>
            <a:endParaRPr lang="en-US" altLang="ko-KR" sz="11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     - 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back :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Spring boot &lt;-&gt; S3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연결 및 수정 작업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Excel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업로드 작업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Spring MVC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100" b="1" dirty="0">
                <a:solidFill>
                  <a:schemeClr val="bg1">
                    <a:lumMod val="85000"/>
                  </a:schemeClr>
                </a:solidFill>
              </a:rPr>
              <a:t>보조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개발</a:t>
            </a:r>
            <a:endParaRPr lang="en-US" altLang="ko-KR" sz="1200" b="1" dirty="0" smtClean="0">
              <a:solidFill>
                <a:srgbClr val="E8C19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rgbClr val="E8C193"/>
                </a:solidFill>
              </a:rPr>
              <a:t>▣</a:t>
            </a:r>
            <a:r>
              <a:rPr lang="en-US" altLang="ko-KR" sz="1600" b="1" dirty="0" smtClean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사용 기술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□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spring boot, java,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jquery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html,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css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mysql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aws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ec2,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aws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route53,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aws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rds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aws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s3</a:t>
            </a:r>
            <a:endParaRPr lang="en-US" altLang="ko-KR" sz="11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1048" y="1441898"/>
            <a:ext cx="3081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E8C193"/>
                </a:solidFill>
              </a:rPr>
              <a:t>2</a:t>
            </a:r>
            <a:r>
              <a:rPr lang="en-US" altLang="ko-KR" b="1" dirty="0" smtClean="0">
                <a:solidFill>
                  <a:srgbClr val="E8C193"/>
                </a:solidFill>
              </a:rPr>
              <a:t>. </a:t>
            </a:r>
            <a:r>
              <a:rPr lang="en-US" altLang="ko-KR" b="1" dirty="0" err="1" smtClean="0">
                <a:solidFill>
                  <a:srgbClr val="E8C193"/>
                </a:solidFill>
              </a:rPr>
              <a:t>Vlending</a:t>
            </a:r>
            <a:r>
              <a:rPr lang="en-US" altLang="ko-KR" b="1" dirty="0" smtClean="0">
                <a:solidFill>
                  <a:srgbClr val="E8C193"/>
                </a:solidFill>
              </a:rPr>
              <a:t>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[ </a:t>
            </a:r>
            <a:r>
              <a:rPr lang="ko-KR" altLang="en-US" sz="1200" b="1" dirty="0" err="1" smtClean="0">
                <a:solidFill>
                  <a:srgbClr val="E8C193"/>
                </a:solidFill>
              </a:rPr>
              <a:t>컨텐츠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 관리 사이트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 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3951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4651" r="97" b="3555"/>
          <a:stretch/>
        </p:blipFill>
        <p:spPr>
          <a:xfrm>
            <a:off x="345005" y="2224688"/>
            <a:ext cx="6003841" cy="30930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2" t="4060" r="-36" b="3900"/>
          <a:stretch/>
        </p:blipFill>
        <p:spPr>
          <a:xfrm>
            <a:off x="6730676" y="2224688"/>
            <a:ext cx="5085503" cy="309303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76401" y="934066"/>
            <a:ext cx="3081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E8C193"/>
                </a:solidFill>
              </a:rPr>
              <a:t>2</a:t>
            </a:r>
            <a:r>
              <a:rPr lang="en-US" altLang="ko-KR" b="1" dirty="0" smtClean="0">
                <a:solidFill>
                  <a:srgbClr val="E8C193"/>
                </a:solidFill>
              </a:rPr>
              <a:t>. </a:t>
            </a:r>
            <a:r>
              <a:rPr lang="en-US" altLang="ko-KR" b="1" dirty="0" err="1" smtClean="0">
                <a:solidFill>
                  <a:srgbClr val="E8C193"/>
                </a:solidFill>
              </a:rPr>
              <a:t>Vlending</a:t>
            </a:r>
            <a:r>
              <a:rPr lang="en-US" altLang="ko-KR" b="1" dirty="0" smtClean="0">
                <a:solidFill>
                  <a:srgbClr val="E8C193"/>
                </a:solidFill>
              </a:rPr>
              <a:t>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[ </a:t>
            </a:r>
            <a:r>
              <a:rPr lang="ko-KR" altLang="en-US" sz="1200" b="1" dirty="0" err="1" smtClean="0">
                <a:solidFill>
                  <a:srgbClr val="E8C193"/>
                </a:solidFill>
              </a:rPr>
              <a:t>컨텐츠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 관리 사이트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 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8363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" t="8026" r="7323" b="10032"/>
          <a:stretch/>
        </p:blipFill>
        <p:spPr>
          <a:xfrm>
            <a:off x="6428885" y="2091116"/>
            <a:ext cx="5134974" cy="312963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3" t="4948" r="17634" b="10384"/>
          <a:stretch/>
        </p:blipFill>
        <p:spPr>
          <a:xfrm>
            <a:off x="541481" y="2091116"/>
            <a:ext cx="5513090" cy="31296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76401" y="934066"/>
            <a:ext cx="3081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E8C193"/>
                </a:solidFill>
              </a:rPr>
              <a:t>2</a:t>
            </a:r>
            <a:r>
              <a:rPr lang="en-US" altLang="ko-KR" b="1" dirty="0" smtClean="0">
                <a:solidFill>
                  <a:srgbClr val="E8C193"/>
                </a:solidFill>
              </a:rPr>
              <a:t>. </a:t>
            </a:r>
            <a:r>
              <a:rPr lang="en-US" altLang="ko-KR" b="1" dirty="0" err="1" smtClean="0">
                <a:solidFill>
                  <a:srgbClr val="E8C193"/>
                </a:solidFill>
              </a:rPr>
              <a:t>Vlending</a:t>
            </a:r>
            <a:r>
              <a:rPr lang="en-US" altLang="ko-KR" b="1" dirty="0" smtClean="0">
                <a:solidFill>
                  <a:srgbClr val="E8C193"/>
                </a:solidFill>
              </a:rPr>
              <a:t>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[ </a:t>
            </a:r>
            <a:r>
              <a:rPr lang="ko-KR" altLang="en-US" sz="1200" b="1" dirty="0" err="1" smtClean="0">
                <a:solidFill>
                  <a:srgbClr val="E8C193"/>
                </a:solidFill>
              </a:rPr>
              <a:t>컨텐츠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 관리 사이트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 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1845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8" t="4538" b="3163"/>
          <a:stretch/>
        </p:blipFill>
        <p:spPr>
          <a:xfrm>
            <a:off x="2281833" y="1441898"/>
            <a:ext cx="7670429" cy="471002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6401" y="934066"/>
            <a:ext cx="3081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E8C193"/>
                </a:solidFill>
              </a:rPr>
              <a:t>2</a:t>
            </a:r>
            <a:r>
              <a:rPr lang="en-US" altLang="ko-KR" b="1" dirty="0" smtClean="0">
                <a:solidFill>
                  <a:srgbClr val="E8C193"/>
                </a:solidFill>
              </a:rPr>
              <a:t>. </a:t>
            </a:r>
            <a:r>
              <a:rPr lang="en-US" altLang="ko-KR" b="1" dirty="0" err="1" smtClean="0">
                <a:solidFill>
                  <a:srgbClr val="E8C193"/>
                </a:solidFill>
              </a:rPr>
              <a:t>Vlending</a:t>
            </a:r>
            <a:r>
              <a:rPr lang="en-US" altLang="ko-KR" b="1" dirty="0" smtClean="0">
                <a:solidFill>
                  <a:srgbClr val="E8C193"/>
                </a:solidFill>
              </a:rPr>
              <a:t>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[ </a:t>
            </a:r>
            <a:r>
              <a:rPr lang="ko-KR" altLang="en-US" sz="1200" b="1" dirty="0" err="1" smtClean="0">
                <a:solidFill>
                  <a:srgbClr val="E8C193"/>
                </a:solidFill>
              </a:rPr>
              <a:t>컨텐츠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 관리 사이트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 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0400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41215" y="1949730"/>
            <a:ext cx="92520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프로젝트 설명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□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회사 내 음반 사업에 대한 저작권료 음반에 대한 전반적 금액들을 정산한 데이터를 월별로 보여주는 사이트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담당 업무</a:t>
            </a:r>
            <a:r>
              <a:rPr lang="en-US" altLang="ko-KR" sz="1600" b="1" dirty="0" smtClean="0">
                <a:solidFill>
                  <a:srgbClr val="E8C193"/>
                </a:solidFill>
              </a:rPr>
              <a:t>	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□ </a:t>
            </a:r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</a:rPr>
              <a:t>프론트엔드구현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 및 </a:t>
            </a:r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</a:rPr>
              <a:t>백엔드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 보조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   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 -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front :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로그인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200" b="1" dirty="0" err="1" smtClean="0">
                <a:solidFill>
                  <a:schemeClr val="bg1">
                    <a:lumMod val="85000"/>
                  </a:schemeClr>
                </a:solidFill>
              </a:rPr>
              <a:t>공급사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200" b="1" dirty="0" err="1" smtClean="0">
                <a:solidFill>
                  <a:schemeClr val="bg1">
                    <a:lumMod val="85000"/>
                  </a:schemeClr>
                </a:solidFill>
              </a:rPr>
              <a:t>권리사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200" b="1" dirty="0" err="1" smtClean="0">
                <a:solidFill>
                  <a:schemeClr val="bg1">
                    <a:lumMod val="85000"/>
                  </a:schemeClr>
                </a:solidFill>
              </a:rPr>
              <a:t>회사내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 월별 정산 내역 페이지 개발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      - back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: ORM, </a:t>
            </a:r>
            <a:r>
              <a:rPr lang="en-US" altLang="ko-KR" sz="1200" b="1" dirty="0" err="1" smtClean="0">
                <a:solidFill>
                  <a:schemeClr val="bg1">
                    <a:lumMod val="85000"/>
                  </a:schemeClr>
                </a:solidFill>
              </a:rPr>
              <a:t>Nativequery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작성 및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EC2 , </a:t>
            </a:r>
            <a:r>
              <a:rPr lang="en-US" altLang="ko-KR" sz="1200" b="1" dirty="0" err="1" smtClean="0">
                <a:solidFill>
                  <a:schemeClr val="bg1">
                    <a:lumMod val="85000"/>
                  </a:schemeClr>
                </a:solidFill>
              </a:rPr>
              <a:t>virtualEnv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를 통한 배포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사용 기술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□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html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css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jquery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django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python,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git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aws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ec2,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mysql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route53</a:t>
            </a:r>
            <a:endParaRPr lang="en-US" altLang="ko-KR" sz="11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1048" y="1441898"/>
            <a:ext cx="2927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E8C193"/>
                </a:solidFill>
              </a:rPr>
              <a:t>3. </a:t>
            </a:r>
            <a:r>
              <a:rPr lang="en-US" altLang="ko-KR" b="1" dirty="0" err="1" smtClean="0">
                <a:solidFill>
                  <a:srgbClr val="E8C193"/>
                </a:solidFill>
              </a:rPr>
              <a:t>Vlending</a:t>
            </a:r>
            <a:r>
              <a:rPr lang="en-US" altLang="ko-KR" b="1" dirty="0" smtClean="0">
                <a:solidFill>
                  <a:srgbClr val="E8C193"/>
                </a:solidFill>
              </a:rPr>
              <a:t> </a:t>
            </a:r>
            <a:r>
              <a:rPr lang="en-US" altLang="ko-KR" sz="1200" b="1" dirty="0">
                <a:solidFill>
                  <a:srgbClr val="E8C193"/>
                </a:solidFill>
              </a:rPr>
              <a:t>[ 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정산 관리 </a:t>
            </a:r>
            <a:r>
              <a:rPr lang="ko-KR" altLang="en-US" sz="1200" b="1" dirty="0">
                <a:solidFill>
                  <a:srgbClr val="E8C193"/>
                </a:solidFill>
              </a:rPr>
              <a:t>사이트</a:t>
            </a:r>
            <a:r>
              <a:rPr lang="en-US" altLang="ko-KR" sz="1200" b="1" dirty="0">
                <a:solidFill>
                  <a:srgbClr val="E8C193"/>
                </a:solidFill>
              </a:rPr>
              <a:t> ]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84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342</Words>
  <Application>Microsoft Office PowerPoint</Application>
  <PresentationFormat>사용자 지정</PresentationFormat>
  <Paragraphs>102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User</cp:lastModifiedBy>
  <cp:revision>33</cp:revision>
  <dcterms:created xsi:type="dcterms:W3CDTF">2020-02-05T05:32:01Z</dcterms:created>
  <dcterms:modified xsi:type="dcterms:W3CDTF">2020-12-08T09:31:04Z</dcterms:modified>
</cp:coreProperties>
</file>